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51" r:id="rId6"/>
    <p:sldId id="1150" r:id="rId7"/>
    <p:sldId id="1144" r:id="rId8"/>
    <p:sldId id="1145" r:id="rId9"/>
    <p:sldId id="1146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1200329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主要介绍了五大湖的基本情况、湖泊间的对比以及其价值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96752"/>
            <a:ext cx="11485848" cy="1491172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924944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 and his classmates are working on a project about the Great Lakes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is the information sheet they have made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381514"/>
              </p:ext>
            </p:extLst>
          </p:nvPr>
        </p:nvGraphicFramePr>
        <p:xfrm>
          <a:off x="513806" y="2132856"/>
          <a:ext cx="11162800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1162800">
                  <a:extLst>
                    <a:ext uri="{9D8B030D-6E8A-4147-A177-3AD203B41FA5}">
                      <a16:colId xmlns:a16="http://schemas.microsoft.com/office/drawing/2014/main" val="397044858"/>
                    </a:ext>
                  </a:extLst>
                </a:gridCol>
              </a:tblGrid>
              <a:tr h="52222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Facts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Lakes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Ontario,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Huron,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Michigan,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Erie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Superior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freshwater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giants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across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eight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states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Canadian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provinces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1155" marR="211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123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694432"/>
              </p:ext>
            </p:extLst>
          </p:nvPr>
        </p:nvGraphicFramePr>
        <p:xfrm>
          <a:off x="513806" y="908720"/>
          <a:ext cx="11162800" cy="4525962"/>
        </p:xfrm>
        <a:graphic>
          <a:graphicData uri="http://schemas.openxmlformats.org/drawingml/2006/table">
            <a:tbl>
              <a:tblPr firstRow="1" firstCol="1" bandRow="1"/>
              <a:tblGrid>
                <a:gridCol w="11162800">
                  <a:extLst>
                    <a:ext uri="{9D8B030D-6E8A-4147-A177-3AD203B41FA5}">
                      <a16:colId xmlns:a16="http://schemas.microsoft.com/office/drawing/2014/main" val="397044858"/>
                    </a:ext>
                  </a:extLst>
                </a:gridCol>
              </a:tblGrid>
              <a:tr h="452596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Comparison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Ontario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smallest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surface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7,336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square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miles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Three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dams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大坝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control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downstream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include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locks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boats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Atlantic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Huron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second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largest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surface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system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Manitoulin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Island,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largest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freshwater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island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1155" marR="211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123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317323"/>
              </p:ext>
            </p:extLst>
          </p:nvPr>
        </p:nvGraphicFramePr>
        <p:xfrm>
          <a:off x="513806" y="908720"/>
          <a:ext cx="11162800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1162800">
                  <a:extLst>
                    <a:ext uri="{9D8B030D-6E8A-4147-A177-3AD203B41FA5}">
                      <a16:colId xmlns:a16="http://schemas.microsoft.com/office/drawing/2014/main" val="397044858"/>
                    </a:ext>
                  </a:extLst>
                </a:gridCol>
              </a:tblGrid>
              <a:tr h="452596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Michigan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joined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Huron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five-mile-wide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Straits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海峡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Mackinac,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though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still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separate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bodies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Erie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depth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64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metres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shallowest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Lakes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generally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warmest,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frozen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quickly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others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Superior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406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metres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deep,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distance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surface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deepest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point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same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length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four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football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pitches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1155" marR="211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123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843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064293"/>
              </p:ext>
            </p:extLst>
          </p:nvPr>
        </p:nvGraphicFramePr>
        <p:xfrm>
          <a:off x="513806" y="908720"/>
          <a:ext cx="11162800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1162800">
                  <a:extLst>
                    <a:ext uri="{9D8B030D-6E8A-4147-A177-3AD203B41FA5}">
                      <a16:colId xmlns:a16="http://schemas.microsoft.com/office/drawing/2014/main" val="397044858"/>
                    </a:ext>
                  </a:extLst>
                </a:gridCol>
              </a:tblGrid>
              <a:tr h="158417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Covering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94,250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square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miles,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huge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bodies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one-fifth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total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freshwater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Lakes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provide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drinking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million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important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shipping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routes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800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ocean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ships,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rich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ecosystem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fishing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agriculture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support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wildlife,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national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economy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environment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1155" marR="211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123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856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94721"/>
          </a:xfrm>
        </p:spPr>
        <p:txBody>
          <a:bodyPr/>
          <a:lstStyle/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draws a map of the Great Lakes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number stands for Lake Ontario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84383" y="872005"/>
            <a:ext cx="3259318" cy="460590"/>
          </a:xfrm>
          <a:prstGeom prst="rect">
            <a:avLst/>
          </a:prstGeom>
        </p:spPr>
      </p:pic>
      <p:pic>
        <p:nvPicPr>
          <p:cNvPr id="7" name="th69.jpg" descr="id:21475060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79796" y="1656714"/>
            <a:ext cx="4856684" cy="220954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91950" y="733643"/>
            <a:ext cx="4074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877121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lake has the smallest surface area at 7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336 square miles. Three dams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control the flow of water downstream and include locks so boats can enter from the Atlantic.”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这个湖的表面积最小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336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平方英里。三座水坝控制着下游的水流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并设有船闸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使船只可以从大西洋进入。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）以及地图中标注的湖泊面积大小关系和三座水坝可知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面积最小的湖泊对应数字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 wants to try ice fishing as early as possible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lake will he most probably choose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1875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Lake Superior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Lake Erie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1875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Lake Michigan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Lake Huron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0767" y="82072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9249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Lake Erie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a depth of 64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metres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this is the shallowest of the Great Lakes. It is generally the warmest, but also gets frozen more quickly than the others.”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Lake Erie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结冰最早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适合最早尝试冰钓。故选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finds something missing in Part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of the following will he put in the empty box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Value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Protection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Development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3403" y="914426"/>
            <a:ext cx="3286398" cy="45538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91950" y="8468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963083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Great Lakes provide drinking water for more than 40 million people, important shipping routes for more than 800 ocean ships, and keep a rich ecosystem for fishing and agriculture. They also support wildlife, the national economy and the environment.”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五大湖为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多万人提供饮用水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多艘远洋船只提供重要的航运路线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并为渔业和农业维持着丰富的生态系统。它们还支持野生动物、国家经济和环境。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这应是其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价值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319</Words>
  <Application>Microsoft Office PowerPoint</Application>
  <PresentationFormat>自定义</PresentationFormat>
  <Paragraphs>37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449</cp:revision>
  <dcterms:created xsi:type="dcterms:W3CDTF">2020-11-06T05:24:00Z</dcterms:created>
  <dcterms:modified xsi:type="dcterms:W3CDTF">2025-09-17T14:24:10Z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